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2" r:id="rId6"/>
    <p:sldId id="264" r:id="rId7"/>
    <p:sldId id="265" r:id="rId8"/>
    <p:sldId id="266" r:id="rId9"/>
    <p:sldId id="267" r:id="rId10"/>
    <p:sldId id="268" r:id="rId11"/>
    <p:sldId id="269" r:id="rId12"/>
    <p:sldId id="272" r:id="rId13"/>
    <p:sldId id="270" r:id="rId14"/>
    <p:sldId id="271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A3312A-1010-44E0-AD65-EB240AADF0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47E46EC-FD61-49C0-A2FC-DAA904D7A1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2B8599C-BB21-4B36-B193-9085DF3D7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F29A-06C1-4B51-968E-71ADD0175B0F}" type="datetimeFigureOut">
              <a:rPr lang="ru-RU" smtClean="0"/>
              <a:t>31.03.2025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F1494A0-2BE3-4E3E-B676-73CB152F2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7CB520F-1736-4644-A19E-312FD0370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DF9C0-14BB-445D-A0A2-7004D2FF1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1006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D1A82A-38CA-4CCC-946E-642D24E69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C5B3E6F-062C-4B6F-A694-CAB514A39B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28F8A0E-E9A8-4B5A-8493-CDD9FEF08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F29A-06C1-4B51-968E-71ADD0175B0F}" type="datetimeFigureOut">
              <a:rPr lang="ru-RU" smtClean="0"/>
              <a:t>31.03.2025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39A2C94-6313-4292-88C5-60F569378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FF1338-F10D-4686-BC91-381000643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DF9C0-14BB-445D-A0A2-7004D2FF1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6601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82ADCB1-F329-4ABB-9736-884F68DC61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D13BB05-C07A-46EC-9D7A-D2EB4AA66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46E15A-BC1B-4DBD-8E24-5A143BC34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F29A-06C1-4B51-968E-71ADD0175B0F}" type="datetimeFigureOut">
              <a:rPr lang="ru-RU" smtClean="0"/>
              <a:t>31.03.2025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03A05E-21A7-4962-B4A8-CEF8FC027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D97FD8D-B4AC-41D4-A49C-95F0CAAB3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DF9C0-14BB-445D-A0A2-7004D2FF1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0859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C1E611-5CEB-4A5B-8ED6-9F17F6E37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CF7805F-EE01-4640-8F6C-D12523CFF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F5A429-EE8F-4172-9578-DC6AF7E48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F29A-06C1-4B51-968E-71ADD0175B0F}" type="datetimeFigureOut">
              <a:rPr lang="ru-RU" smtClean="0"/>
              <a:t>31.03.2025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78BEFE-0CD0-4A83-9452-F88E8B60C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334DC04-C049-4602-9925-006AF6071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DF9C0-14BB-445D-A0A2-7004D2FF1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3658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4811BD-6850-481F-AD05-2FA545A8B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1068E2C-0D31-4082-A76D-DEE4A239E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E4603FA-6331-40CC-8D80-3A001258A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F29A-06C1-4B51-968E-71ADD0175B0F}" type="datetimeFigureOut">
              <a:rPr lang="ru-RU" smtClean="0"/>
              <a:t>31.03.2025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5749E4A-2F9C-489A-BB8C-28CDB3123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E15F12-7EF4-4743-84B1-48AD17F65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DF9C0-14BB-445D-A0A2-7004D2FF1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7580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621442-78F0-4E91-B408-F0F21EF96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50F52EB-CB9A-4842-8378-E847C8C78C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10EBFE2-01DB-4F25-A579-7C309FD8B1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A4786A0-C0BE-4FE2-B25A-BE4DC3194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F29A-06C1-4B51-968E-71ADD0175B0F}" type="datetimeFigureOut">
              <a:rPr lang="ru-RU" smtClean="0"/>
              <a:t>31.03.2025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AECBFD6-BF2D-4BF4-936D-8CCCBBF49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A617AFF-1D60-4056-A7CA-3F110C791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DF9C0-14BB-445D-A0A2-7004D2FF1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91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23F8A2-AC79-4B75-A0DF-5D7CF9629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446C8CF-9BA7-4122-835A-7975CDAD83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F68DED8-36C6-4951-9B90-24A765827B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2123B78-EE5C-4D54-B373-6DBD81B038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8B6789F-963A-4707-8DF1-CD26E17144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0C837D1-87CF-4463-8C7C-3FFBD41D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F29A-06C1-4B51-968E-71ADD0175B0F}" type="datetimeFigureOut">
              <a:rPr lang="ru-RU" smtClean="0"/>
              <a:t>31.03.2025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5B08735-F795-4AE7-8758-D358E3020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FD26DDB-2958-4F67-8B51-D7165A788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DF9C0-14BB-445D-A0A2-7004D2FF1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0000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98F9E2-6287-4441-9DE9-57E5480F3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33D0B51-2611-4178-8389-CB92FFDE6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F29A-06C1-4B51-968E-71ADD0175B0F}" type="datetimeFigureOut">
              <a:rPr lang="ru-RU" smtClean="0"/>
              <a:t>31.03.2025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07F67CD-F33A-4173-AF43-DB49FD4B7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EE36255-E2D9-4E2C-8614-306564410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DF9C0-14BB-445D-A0A2-7004D2FF1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8160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5A4150F-9D4B-4A3F-AEE1-066AAE3A9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F29A-06C1-4B51-968E-71ADD0175B0F}" type="datetimeFigureOut">
              <a:rPr lang="ru-RU" smtClean="0"/>
              <a:t>31.03.2025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529526E-C5CA-4232-9007-C8CB90F75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2ABC394-5BD0-4D53-A794-4C6658329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DF9C0-14BB-445D-A0A2-7004D2FF1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13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360CAE-4759-4471-9B48-CD7A65E20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B0F40F5-0B01-49C5-B2A6-B8CEC7571A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7FB0996-E522-4374-B35E-B05C248F81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357E942-6A7F-4704-B5CF-46F8CE02E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F29A-06C1-4B51-968E-71ADD0175B0F}" type="datetimeFigureOut">
              <a:rPr lang="ru-RU" smtClean="0"/>
              <a:t>31.03.2025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C354A6D-C703-4EC9-BED6-42B7F9E22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01F1986-18CC-4910-B5FD-C5DB45BB9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DF9C0-14BB-445D-A0A2-7004D2FF1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7065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537D40-3428-44C5-AF3B-BBC4F304A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56EA8DF-F284-4720-BA25-8C8743991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6AB1D9C-3050-4CD8-B15A-0DD692BD95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58B384C-13A2-41FB-B042-7BC68B78D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F29A-06C1-4B51-968E-71ADD0175B0F}" type="datetimeFigureOut">
              <a:rPr lang="ru-RU" smtClean="0"/>
              <a:t>31.03.2025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26F532B-2A5F-47E0-8F36-70D660142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B412969-D943-4FAC-9DC0-9B4105C15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DF9C0-14BB-445D-A0A2-7004D2FF1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778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731F74-BBAC-42E0-A00D-8014E874C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5114D2B-C554-4C92-905F-5615E4D350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6519B1-F018-428B-891A-9D4073A666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5F29A-06C1-4B51-968E-71ADD0175B0F}" type="datetimeFigureOut">
              <a:rPr lang="ru-RU" smtClean="0"/>
              <a:t>31.03.2025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A301210-B55A-4A33-91E4-295341A437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F9B44C2-2E2E-4A36-8113-25123A22B1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DDF9C0-14BB-445D-A0A2-7004D2FF1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4015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AAD1C2-E33E-4CE0-805B-4280B9C7D7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Презентация к защите курсового проекта</a:t>
            </a:r>
            <a:br>
              <a:rPr lang="ru-RU" dirty="0"/>
            </a:b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F87E1F8-C1BB-4FDD-875F-D8F2C2DF60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Тема: Оцифровка, доводка и создание прототипа детали посредством 3D моделирования «Ступенчатый вал»</a:t>
            </a:r>
          </a:p>
        </p:txBody>
      </p:sp>
    </p:spTree>
    <p:extLst>
      <p:ext uri="{BB962C8B-B14F-4D97-AF65-F5344CB8AC3E}">
        <p14:creationId xmlns:p14="http://schemas.microsoft.com/office/powerpoint/2010/main" val="2035921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EACCDA-3F9B-472E-A44D-AF08A3378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Однако есть и ограничения: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A6AA608-6400-4DCE-8056-DF9148DCB6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Значительные временные затраты на обработку данных</a:t>
            </a:r>
          </a:p>
          <a:p>
            <a:r>
              <a:rPr lang="ru-RU" dirty="0"/>
              <a:t>Необходимость дополнительной доработки моделей</a:t>
            </a:r>
          </a:p>
          <a:p>
            <a:r>
              <a:rPr lang="ru-RU" dirty="0"/>
              <a:t>Сложности со сканированием некоторых материалов</a:t>
            </a:r>
          </a:p>
          <a:p>
            <a:r>
              <a:rPr lang="ru-RU" dirty="0"/>
              <a:t>Высокие требования к квалификации оператора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57105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B46E5B-F90B-4786-A15B-5A2FFC8D8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 итогам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A3D346-3FB3-438C-A58A-379F175F0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По итогам работы была создана полная цифровая модель ступенчатого вала, пригодная как для дальнейшего производства, так и для архивации технических решений. Точность полученной модели составляет 0,1 мм, что соответствует 4-5 квалитету точности.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97618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6E7B8A-47FF-4785-A588-C73E5C5F8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Полученный скан</a:t>
            </a:r>
            <a:br>
              <a:rPr lang="ru-RU" dirty="0"/>
            </a:br>
            <a:r>
              <a:rPr lang="ru-RU" dirty="0"/>
              <a:t>Готовая модель </a:t>
            </a:r>
            <a:br>
              <a:rPr lang="ru-RU" dirty="0"/>
            </a:br>
            <a:r>
              <a:rPr lang="ru-RU" dirty="0"/>
              <a:t>Карта отклонений 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FB8C344B-A19D-4033-9BFC-46FE517E02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3611" y="2489820"/>
            <a:ext cx="4020619" cy="3668655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2A05BD1-7E71-4D0D-B077-BAB5E0E071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4609" y="2480606"/>
            <a:ext cx="2667698" cy="365358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8D4515C-0B00-4BF5-AB58-C528981143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079" y="2489820"/>
            <a:ext cx="3625153" cy="366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944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50E16D-A757-49B8-B703-4F991DD60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3600" dirty="0"/>
              <a:t>Безопасность при работе с оборудованием обеспечивалась соблюдением всех необходимых требований техники безопасности: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EB0FBE-16D2-4BB8-97CE-4325E9C33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Корректное использование сканирующего оборудования</a:t>
            </a:r>
          </a:p>
          <a:p>
            <a:r>
              <a:rPr lang="ru-RU" dirty="0"/>
              <a:t>Соблюдение правил электробезопасности</a:t>
            </a:r>
          </a:p>
          <a:p>
            <a:r>
              <a:rPr lang="ru-RU" dirty="0"/>
              <a:t>Использование средств индивидуальной защиты</a:t>
            </a:r>
          </a:p>
          <a:p>
            <a:r>
              <a:rPr lang="ru-RU" dirty="0"/>
              <a:t>Поддержание рабочего места в порядке</a:t>
            </a:r>
          </a:p>
          <a:p>
            <a:r>
              <a:rPr lang="ru-RU" dirty="0"/>
              <a:t>Эргономика рабочего места была организована в соответствии со всеми необходимыми требованиями:</a:t>
            </a:r>
          </a:p>
          <a:p>
            <a:r>
              <a:rPr lang="ru-RU" dirty="0"/>
              <a:t>Оптимальная высота рабочей поверхности</a:t>
            </a:r>
          </a:p>
          <a:p>
            <a:r>
              <a:rPr lang="ru-RU" dirty="0"/>
              <a:t>Достаточное освещение</a:t>
            </a:r>
          </a:p>
          <a:p>
            <a:r>
              <a:rPr lang="ru-RU" dirty="0"/>
              <a:t>Комфортное расположение оборудования</a:t>
            </a:r>
          </a:p>
          <a:p>
            <a:r>
              <a:rPr lang="ru-RU" dirty="0"/>
              <a:t>Возможность чередования положений сидя и стоя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69884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AB30C8-9914-4E06-8857-CDA7EB2B4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34D5C3E-CC8C-40DD-92CE-EC3CA9185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В заключение хочу отметить, что аддитивные технологии продолжают развиваться и совершенствоваться. Увеличение скорости оцифровки, либо её избегание — это ключ к автоматизации аддитивных технологий. Создание базы данных готовых моделей по всевозможным ГОСТам позволит значительно сократить время на оцифровку типовых деталей.</a:t>
            </a:r>
          </a:p>
          <a:p>
            <a:pPr marL="0" indent="0">
              <a:buNone/>
            </a:pPr>
            <a:r>
              <a:rPr lang="ru-RU" dirty="0"/>
              <a:t>В ходе проведенной работе я выполнил все поставленные задачи. </a:t>
            </a:r>
          </a:p>
          <a:p>
            <a:pPr marL="0" indent="0">
              <a:buNone/>
            </a:pPr>
            <a:r>
              <a:rPr lang="ru-RU" dirty="0"/>
              <a:t>Благодарю за внимание! Готов ответить на ваши вопросы.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9715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803B8F-D350-429B-A52D-B5BF81D79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исследования</a:t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0D2762-414B-4ED6-B6E2-240835E81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u-RU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данной работы обусловлена стремительным развитием аддитивных технологий в современном производстве. </a:t>
            </a:r>
            <a:endParaRPr lang="en-US" sz="3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Цифровизация производства: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Сокращение времени разработки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Минимизация материальных затрат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Оптимизация логистики</a:t>
            </a:r>
          </a:p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Экологическая повестка: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Минимальное количество отходов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Рациональное использование ресурсов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Персонализация: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Индивидуальные протезы и импланты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Специализированное оборудование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95062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50ADD7-A749-480F-BFF6-7A5B7E20F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Аддитивные технологии в современном производстве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C86142B-B58E-4ACE-AEF0-2F42BEE734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Применение аддитивных технологий:                          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Машиностроение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Медицина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Аэрокосмическая отрасль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Строительство</a:t>
            </a:r>
          </a:p>
          <a:p>
            <a:pPr marL="0" indent="0" algn="r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076B977-FCA8-41C6-A4B2-6D867C05A1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5669" y="1825625"/>
            <a:ext cx="3226874" cy="180680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F5C46AC-6AFF-430D-BC85-39A68864D2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9525" y="1825625"/>
            <a:ext cx="2709683" cy="180680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4512638-8B03-4900-8EE8-EB460FC23C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9526" y="3946030"/>
            <a:ext cx="2709682" cy="180680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64C4265-1D1B-40D3-9190-DC1EFB7F05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4905" y="3935632"/>
            <a:ext cx="3224127" cy="1817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0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FA5DAD-BC95-4230-AC89-AC63FA3EA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Методы исследования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AD654B-708C-4A14-A5AE-C5D878D1ED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Сравнительный анализ</a:t>
            </a:r>
          </a:p>
          <a:p>
            <a:r>
              <a:rPr lang="ru-RU" dirty="0"/>
              <a:t>Эксперимент </a:t>
            </a:r>
          </a:p>
          <a:p>
            <a:r>
              <a:rPr lang="ru-RU" dirty="0"/>
              <a:t>Моделирование</a:t>
            </a:r>
          </a:p>
          <a:p>
            <a:r>
              <a:rPr lang="ru-RU" dirty="0"/>
              <a:t>Расчет и измерение </a:t>
            </a:r>
          </a:p>
        </p:txBody>
      </p:sp>
    </p:spTree>
    <p:extLst>
      <p:ext uri="{BB962C8B-B14F-4D97-AF65-F5344CB8AC3E}">
        <p14:creationId xmlns:p14="http://schemas.microsoft.com/office/powerpoint/2010/main" val="4140554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7B4D24-5C64-4841-846F-09B11D6ED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Ступенчатый вал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EB6EE05-8319-427C-BA34-70D010068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9416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Ступенчатый вал –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важный элемент многих машин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механизмов.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0F40A37-6B83-487F-88E3-9353F8A0DF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07" y="2774327"/>
            <a:ext cx="6118853" cy="2401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320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D564A1-BE21-47F9-86B7-CFBBF5F3F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этапы работы включали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CD004CD-3DA8-453F-A7F4-59940081F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Подготовку детали к сканированию</a:t>
            </a:r>
          </a:p>
          <a:p>
            <a:r>
              <a:rPr lang="ru-RU" dirty="0"/>
              <a:t>Само сканирование с использованием профессионального оборудования </a:t>
            </a:r>
            <a:r>
              <a:rPr lang="ru-RU" dirty="0" err="1"/>
              <a:t>Range</a:t>
            </a:r>
            <a:r>
              <a:rPr lang="ru-RU" dirty="0"/>
              <a:t> </a:t>
            </a:r>
            <a:r>
              <a:rPr lang="ru-RU" dirty="0" err="1"/>
              <a:t>Vision</a:t>
            </a:r>
            <a:r>
              <a:rPr lang="ru-RU" dirty="0"/>
              <a:t> </a:t>
            </a:r>
            <a:r>
              <a:rPr lang="ru-RU" dirty="0" err="1"/>
              <a:t>Spectrum</a:t>
            </a:r>
            <a:endParaRPr lang="ru-RU" dirty="0"/>
          </a:p>
          <a:p>
            <a:r>
              <a:rPr lang="ru-RU" dirty="0"/>
              <a:t>Обработку полученных данных в специализированном ПО </a:t>
            </a:r>
            <a:r>
              <a:rPr lang="ru-RU" dirty="0" err="1"/>
              <a:t>Geomagic</a:t>
            </a:r>
            <a:r>
              <a:rPr lang="ru-RU" dirty="0"/>
              <a:t> </a:t>
            </a:r>
            <a:r>
              <a:rPr lang="ru-RU" dirty="0" err="1"/>
              <a:t>Design</a:t>
            </a:r>
            <a:r>
              <a:rPr lang="ru-RU" dirty="0"/>
              <a:t> X</a:t>
            </a:r>
          </a:p>
          <a:p>
            <a:r>
              <a:rPr lang="ru-RU" dirty="0"/>
              <a:t>Создание точной 3D-модели с последующей доработкой</a:t>
            </a:r>
          </a:p>
          <a:p>
            <a:r>
              <a:rPr lang="ru-RU" dirty="0"/>
              <a:t>Разработку конструкторской документации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56290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E3E666-CD67-4795-B7E3-FF35B51F0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3600" dirty="0"/>
              <a:t>В практической части работы были рассмотрены основные факторы, влияющие на качество сканирования: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121BA8-3069-4612-8B5A-C9585DA486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Материал и его светоотражающие свойства</a:t>
            </a:r>
          </a:p>
          <a:p>
            <a:r>
              <a:rPr lang="ru-RU" dirty="0"/>
              <a:t>Цвет поверхности</a:t>
            </a:r>
          </a:p>
          <a:p>
            <a:r>
              <a:rPr lang="ru-RU" dirty="0"/>
              <a:t>Чистота и ровность поверхности</a:t>
            </a:r>
          </a:p>
          <a:p>
            <a:r>
              <a:rPr lang="ru-RU" dirty="0"/>
              <a:t>Конфигурация и рельеф объекта</a:t>
            </a:r>
          </a:p>
          <a:p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4004997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67E41C-58E3-4F24-8DD4-6A459F4E6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3100" dirty="0"/>
              <a:t>Процесс создания твердотельной модели оказался достаточно трудоемким, включающим более 60 последовательных шагов: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F0F12A-B91E-4FB3-8FB1-25D9547AE5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Автоматическое разбиение скана</a:t>
            </a:r>
          </a:p>
          <a:p>
            <a:r>
              <a:rPr lang="ru-RU" dirty="0"/>
              <a:t>Извлечение плоскостей</a:t>
            </a:r>
          </a:p>
          <a:p>
            <a:r>
              <a:rPr lang="ru-RU" dirty="0"/>
              <a:t>Создание сеток для эскизов</a:t>
            </a:r>
          </a:p>
          <a:p>
            <a:r>
              <a:rPr lang="ru-RU" dirty="0"/>
              <a:t>Построение эскизов</a:t>
            </a:r>
          </a:p>
          <a:p>
            <a:r>
              <a:rPr lang="ru-RU" dirty="0"/>
              <a:t>Выдавливание элементов</a:t>
            </a:r>
          </a:p>
          <a:p>
            <a:r>
              <a:rPr lang="ru-RU" dirty="0"/>
              <a:t>Контроль отклонений</a:t>
            </a:r>
          </a:p>
        </p:txBody>
      </p:sp>
    </p:spTree>
    <p:extLst>
      <p:ext uri="{BB962C8B-B14F-4D97-AF65-F5344CB8AC3E}">
        <p14:creationId xmlns:p14="http://schemas.microsoft.com/office/powerpoint/2010/main" val="969047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E51131-FC24-4BA2-B8BB-6BE416B32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3600" dirty="0"/>
              <a:t>В ходе работы я выделил следующие преимущества 3D-сканирования: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91ED687-2D7C-4A1E-8D29-59CD4E8D2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 ходе работы я выделил следующие преимущества 3D-сканирования:</a:t>
            </a:r>
          </a:p>
          <a:p>
            <a:r>
              <a:rPr lang="ru-RU" dirty="0"/>
              <a:t>Возможность работы со сложными геометрическими формами</a:t>
            </a:r>
          </a:p>
          <a:p>
            <a:r>
              <a:rPr lang="ru-RU" dirty="0"/>
              <a:t>Высокая скорость получения первичной модели</a:t>
            </a:r>
          </a:p>
          <a:p>
            <a:r>
              <a:rPr lang="ru-RU" dirty="0"/>
              <a:t>Минимальное влияние человеческого фактора на точность измерений</a:t>
            </a:r>
          </a:p>
          <a:p>
            <a:r>
              <a:rPr lang="ru-RU" dirty="0"/>
              <a:t>Возможность создания цифрового архива деталей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3349609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435</Words>
  <Application>Microsoft Office PowerPoint</Application>
  <PresentationFormat>Широкоэкранный</PresentationFormat>
  <Paragraphs>73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Тема Office</vt:lpstr>
      <vt:lpstr>Презентация к защите курсового проекта </vt:lpstr>
      <vt:lpstr>Актуальность исследования </vt:lpstr>
      <vt:lpstr>Аддитивные технологии в современном производстве </vt:lpstr>
      <vt:lpstr>Методы исследования </vt:lpstr>
      <vt:lpstr>Ступенчатый вал </vt:lpstr>
      <vt:lpstr>Основные этапы работы включали </vt:lpstr>
      <vt:lpstr>В практической части работы были рассмотрены основные факторы, влияющие на качество сканирования: </vt:lpstr>
      <vt:lpstr>Процесс создания твердотельной модели оказался достаточно трудоемким, включающим более 60 последовательных шагов: </vt:lpstr>
      <vt:lpstr>В ходе работы я выделил следующие преимущества 3D-сканирования: </vt:lpstr>
      <vt:lpstr>Однако есть и ограничения: </vt:lpstr>
      <vt:lpstr>По итогам работы</vt:lpstr>
      <vt:lpstr>Полученный скан Готовая модель  Карта отклонений </vt:lpstr>
      <vt:lpstr>Безопасность при работе с оборудованием обеспечивалась соблюдением всех необходимых требований техники безопасности: </vt:lpstr>
      <vt:lpstr>Заключение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к защите курсового проекта </dc:title>
  <dc:creator>user</dc:creator>
  <cp:lastModifiedBy>user</cp:lastModifiedBy>
  <cp:revision>3</cp:revision>
  <dcterms:created xsi:type="dcterms:W3CDTF">2025-03-29T06:12:34Z</dcterms:created>
  <dcterms:modified xsi:type="dcterms:W3CDTF">2025-03-31T06:16:00Z</dcterms:modified>
</cp:coreProperties>
</file>

<file path=docProps/thumbnail.jpeg>
</file>